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735763" cy="9866313"/>
  <p:embeddedFontLst>
    <p:embeddedFont>
      <p:font typeface="Century Gothic" panose="020B0502020202020204"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3" d="100"/>
          <a:sy n="113" d="100"/>
        </p:scale>
        <p:origin x="15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21/02/2026</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21/02/2026</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19</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16778"/>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err="1">
                <a:solidFill>
                  <a:schemeClr val="bg1"/>
                </a:solidFill>
                <a:latin typeface="Century Gothic" panose="020B0502020202020204" pitchFamily="34" charset="0"/>
              </a:rPr>
              <a:t>Cer</a:t>
            </a:r>
            <a:r>
              <a:rPr lang="fr-FR" altLang="fr-FR" sz="3600" b="1" dirty="0">
                <a:solidFill>
                  <a:schemeClr val="bg1"/>
                </a:solidFill>
                <a:latin typeface="Century Gothic" panose="020B0502020202020204" pitchFamily="34" charset="0"/>
              </a:rPr>
              <a:t> dragster</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19972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2105636"/>
            <a:ext cx="7885652" cy="3884101"/>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a:t>
            </a:r>
            <a:r>
              <a:rPr lang="fr-FR" altLang="fr-FR" sz="1200" b="1" dirty="0">
                <a:solidFill>
                  <a:prstClr val="black"/>
                </a:solidFill>
                <a:latin typeface="Century Gothic" panose="020B0502020202020204" pitchFamily="34" charset="0"/>
              </a:rPr>
              <a:t>A2 ou B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22147" y="3817928"/>
            <a:ext cx="3919913" cy="646331"/>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Évaluation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cognitive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effectuée </a:t>
            </a:r>
            <a:r>
              <a:rPr lang="fr-FR" altLang="fr-FR" sz="1200" dirty="0">
                <a:solidFill>
                  <a:prstClr val="black"/>
                </a:solidFill>
                <a:latin typeface="Century Gothic" panose="020B0502020202020204" pitchFamily="34" charset="0"/>
              </a:rPr>
              <a:t>à l’aide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d’un logiciel</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675207"/>
            <a:ext cx="732917"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58551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45 min</a:t>
            </a:r>
          </a:p>
        </p:txBody>
      </p:sp>
      <p:sp>
        <p:nvSpPr>
          <p:cNvPr id="16" name="ZoneTexte 15">
            <a:extLst>
              <a:ext uri="{FF2B5EF4-FFF2-40B4-BE49-F238E27FC236}">
                <a16:creationId xmlns:a16="http://schemas.microsoft.com/office/drawing/2014/main" id="{11348740-F9AC-4B55-87D3-95D99674C6D4}"/>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7" name="ZoneTexte 16">
            <a:extLst>
              <a:ext uri="{FF2B5EF4-FFF2-40B4-BE49-F238E27FC236}">
                <a16:creationId xmlns:a16="http://schemas.microsoft.com/office/drawing/2014/main" id="{A9A63667-09B2-4A40-BCC4-495E3517AD79}"/>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34032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NOM DU CER</a:t>
            </a:r>
          </a:p>
          <a:p>
            <a:pPr defTabSz="342900"/>
            <a:r>
              <a:rPr lang="fr-FR" altLang="fr-FR" sz="1350" dirty="0">
                <a:solidFill>
                  <a:prstClr val="black"/>
                </a:solidFill>
                <a:latin typeface="Century Gothic" panose="020B0502020202020204" pitchFamily="34" charset="0"/>
              </a:rPr>
              <a:t>ADRESSE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13h00 – 15h00 </a:t>
            </a:r>
          </a:p>
          <a:p>
            <a:pPr defTabSz="342900">
              <a:lnSpc>
                <a:spcPct val="150000"/>
              </a:lnSpc>
            </a:pPr>
            <a:r>
              <a:rPr lang="fr-FR" altLang="fr-FR" sz="1200" dirty="0">
                <a:solidFill>
                  <a:prstClr val="black"/>
                </a:solidFill>
                <a:latin typeface="Century Gothic" panose="020B0502020202020204" pitchFamily="34" charset="0"/>
              </a:rPr>
              <a:t>MAR</a:t>
            </a:r>
            <a:r>
              <a:rPr lang="fr-FR" altLang="fr-FR" sz="900" dirty="0">
                <a:solidFill>
                  <a:srgbClr val="D0363B"/>
                </a:solidFill>
                <a:latin typeface="Century Gothic" panose="020B0502020202020204" pitchFamily="34" charset="0"/>
              </a:rPr>
              <a:t>                                   14h00 – 15h00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chemeClr val="bg1"/>
                </a:solidFill>
                <a:latin typeface="Century Gothic" panose="020B0502020202020204" pitchFamily="34" charset="0"/>
              </a:rPr>
              <a:t>10h00 – 12h00       </a:t>
            </a:r>
            <a:r>
              <a:rPr lang="fr-FR" altLang="fr-FR" sz="900" dirty="0">
                <a:solidFill>
                  <a:srgbClr val="D0363B"/>
                </a:solidFill>
                <a:latin typeface="Century Gothic" panose="020B0502020202020204" pitchFamily="34" charset="0"/>
              </a:rPr>
              <a:t>13h00 – 14h00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13h00 – 15h00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8h00,,,,,,,,,,,,,,,,,,,,,,,,,,,,,,,,,,,,,,20h00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8h00…………………………..20h00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8h00……………………………20h00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8h00…………………………….20h00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8h00……………………………20h00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8h00……………………………..16h00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121214" y="3211001"/>
            <a:ext cx="2600420"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10h00 – 12h00</a:t>
            </a:r>
          </a:p>
          <a:p>
            <a:pPr defTabSz="342900">
              <a:lnSpc>
                <a:spcPct val="150000"/>
              </a:lnSpc>
            </a:pPr>
            <a:r>
              <a:rPr lang="fr-FR" altLang="fr-FR" sz="1200" dirty="0">
                <a:solidFill>
                  <a:prstClr val="black"/>
                </a:solidFill>
                <a:latin typeface="Century Gothic" panose="020B0502020202020204" pitchFamily="34" charset="0"/>
              </a:rPr>
              <a:t>MAR.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14h00 – 16h00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02" y="5306980"/>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70" y="5146646"/>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alt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pic>
        <p:nvPicPr>
          <p:cNvPr id="1026" name="Picture 2">
            <a:extLst>
              <a:ext uri="{FF2B5EF4-FFF2-40B4-BE49-F238E27FC236}">
                <a16:creationId xmlns:a16="http://schemas.microsoft.com/office/drawing/2014/main" id="{D643F29C-DF8A-4E30-A057-43E01C9B0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30" y="5506657"/>
            <a:ext cx="1585467" cy="8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139321"/>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DRAGSTER</a:t>
            </a:r>
          </a:p>
          <a:p>
            <a:pPr algn="ctr"/>
            <a:r>
              <a:rPr lang="fr-FR" altLang="fr-FR" dirty="0">
                <a:solidFill>
                  <a:schemeClr val="bg1"/>
                </a:solidFill>
                <a:latin typeface="Century Gothic" panose="020B0502020202020204" pitchFamily="34" charset="0"/>
              </a:rPr>
              <a:t>14 AVENUE DE NICE</a:t>
            </a:r>
          </a:p>
          <a:p>
            <a:pPr algn="ctr"/>
            <a:r>
              <a:rPr lang="fr-FR" altLang="fr-FR" dirty="0">
                <a:solidFill>
                  <a:schemeClr val="bg1"/>
                </a:solidFill>
                <a:latin typeface="Century Gothic" panose="020B0502020202020204" pitchFamily="34" charset="0"/>
              </a:rPr>
              <a:t>06800 CAGNES SUR MER</a:t>
            </a:r>
          </a:p>
          <a:p>
            <a:pPr algn="ctr"/>
            <a:r>
              <a:rPr lang="fr-FR" altLang="fr-FR" dirty="0" err="1">
                <a:solidFill>
                  <a:schemeClr val="bg1"/>
                </a:solidFill>
                <a:latin typeface="Century Gothic" panose="020B0502020202020204" pitchFamily="34" charset="0"/>
              </a:rPr>
              <a:t>aedragster@gmail,com</a:t>
            </a:r>
            <a:endParaRPr lang="fr-FR" altLang="fr-FR" dirty="0">
              <a:solidFill>
                <a:schemeClr val="bg1"/>
              </a:solidFill>
              <a:latin typeface="Century Gothic" panose="020B0502020202020204" pitchFamily="34" charset="0"/>
            </a:endParaRPr>
          </a:p>
          <a:p>
            <a:pPr algn="ctr"/>
            <a:r>
              <a:rPr lang="fr-FR" altLang="fr-FR" dirty="0">
                <a:solidFill>
                  <a:schemeClr val="bg1"/>
                </a:solidFill>
                <a:latin typeface="Century Gothic" panose="020B0502020202020204" pitchFamily="34" charset="0"/>
              </a:rPr>
              <a:t>04 93 73 54 28</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 E 02 006 05 020</a:t>
            </a: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DRAGSTER</a:t>
            </a: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31573" y="1944516"/>
            <a:ext cx="18291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Catherine FLORENT</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 B96- A –A2 - AM</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A02 006 0148 0</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Marie des Neiges DONAZAR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82352" y="266473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Catherine FLORENT</a:t>
            </a: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67486" y="232139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Cédric DEMEUSY-BEY</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 AAC- A –A2 AM –B96</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A06 006 0010 0 </a:t>
            </a: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5012273" y="2947212"/>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Marie des Neiges DONAZAR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dirty="0">
                <a:solidFill>
                  <a:prstClr val="black"/>
                </a:solidFill>
                <a:latin typeface="Century Gothic" panose="020B0502020202020204" pitchFamily="34" charset="0"/>
              </a:rPr>
              <a:t>B</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AAC –B96</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A02 006 0124 0</a:t>
            </a: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67486" y="336942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David MARESCAUX</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dirty="0">
                <a:solidFill>
                  <a:prstClr val="black"/>
                </a:solidFill>
                <a:latin typeface="Century Gothic" panose="020B0502020202020204" pitchFamily="34" charset="0"/>
              </a:rPr>
              <a:t>B</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-AAC-A-A2-AM-B96</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A02 006 0408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5012273" y="401332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Isabelle ROMERO</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 AAC</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a:t>
            </a:r>
          </a:p>
          <a:p>
            <a:pPr marL="0" marR="0" lvl="0" indent="0" algn="ctr" defTabSz="457200" rtl="0" eaLnBrk="1" latinLnBrk="0" hangingPunct="1">
              <a:lnSpc>
                <a:spcPct val="100000"/>
              </a:lnSpc>
              <a:spcBef>
                <a:spcPts val="0"/>
              </a:spcBef>
              <a:spcAft>
                <a:spcPts val="0"/>
              </a:spcAft>
              <a:buClrTx/>
              <a:buSzTx/>
              <a:buFontTx/>
              <a:buNone/>
              <a:tabLst/>
              <a:defRPr/>
            </a:pPr>
            <a:endParaRPr lang="fr-FR" altLang="fr-FR" sz="800" dirty="0">
              <a:solidFill>
                <a:prstClr val="black"/>
              </a:solidFill>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N°: </a:t>
            </a:r>
            <a:r>
              <a:rPr lang="fr-FR" altLang="fr-FR" sz="800" dirty="0">
                <a:solidFill>
                  <a:prstClr val="black"/>
                </a:solidFill>
                <a:latin typeface="Century Gothic" panose="020B0502020202020204" pitchFamily="34" charset="0"/>
              </a:rPr>
              <a:t>A03 006 0046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494966" y="1920061"/>
            <a:ext cx="701271" cy="753886"/>
          </a:xfrm>
          <a:prstGeom prst="rect">
            <a:avLst/>
          </a:prstGeom>
        </p:spPr>
      </p:pic>
      <p:pic>
        <p:nvPicPr>
          <p:cNvPr id="45" name="Image 44">
            <a:extLst>
              <a:ext uri="{FF2B5EF4-FFF2-40B4-BE49-F238E27FC236}">
                <a16:creationId xmlns:a16="http://schemas.microsoft.com/office/drawing/2014/main" id="{458FDB2B-9CA3-42E4-870C-40AE8D7595D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209148" y="2406138"/>
            <a:ext cx="701271" cy="763656"/>
          </a:xfrm>
          <a:prstGeom prst="rect">
            <a:avLst/>
          </a:prstGeom>
        </p:spPr>
      </p:pic>
      <p:sp>
        <p:nvSpPr>
          <p:cNvPr id="49" name="Rectangle : coins arrondis 48">
            <a:extLst>
              <a:ext uri="{FF2B5EF4-FFF2-40B4-BE49-F238E27FC236}">
                <a16:creationId xmlns:a16="http://schemas.microsoft.com/office/drawing/2014/main" id="{395C230B-B460-4F15-9842-3A324636893A}"/>
              </a:ext>
            </a:extLst>
          </p:cNvPr>
          <p:cNvSpPr/>
          <p:nvPr/>
        </p:nvSpPr>
        <p:spPr>
          <a:xfrm>
            <a:off x="6868999" y="4553783"/>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Jennifer CHALLOY</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A22 006 0008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00559" y="4013329"/>
            <a:ext cx="701271" cy="75388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002043" y="3062745"/>
            <a:ext cx="701271" cy="763656"/>
          </a:xfrm>
          <a:prstGeom prst="rect">
            <a:avLst/>
          </a:prstGeom>
        </p:spPr>
      </p:pic>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Catherine FLORENT</a:t>
            </a: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06352" y="5474982"/>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90369" y="5000770"/>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2" name="Image 1">
            <a:extLst>
              <a:ext uri="{FF2B5EF4-FFF2-40B4-BE49-F238E27FC236}">
                <a16:creationId xmlns:a16="http://schemas.microsoft.com/office/drawing/2014/main" id="{FB035D09-FB0F-78E8-F10C-F19F7BF171A5}"/>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589652" y="2943343"/>
            <a:ext cx="701271" cy="753886"/>
          </a:xfrm>
          <a:prstGeom prst="rect">
            <a:avLst/>
          </a:prstGeom>
        </p:spPr>
      </p:pic>
      <p:pic>
        <p:nvPicPr>
          <p:cNvPr id="3" name="Image 2">
            <a:extLst>
              <a:ext uri="{FF2B5EF4-FFF2-40B4-BE49-F238E27FC236}">
                <a16:creationId xmlns:a16="http://schemas.microsoft.com/office/drawing/2014/main" id="{694D76B4-BAA4-9DC6-E793-7A73BC0FA95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255688" y="3379654"/>
            <a:ext cx="701271" cy="763656"/>
          </a:xfrm>
          <a:prstGeom prst="rect">
            <a:avLst/>
          </a:prstGeom>
        </p:spPr>
      </p:pic>
      <p:pic>
        <p:nvPicPr>
          <p:cNvPr id="5" name="Image 4">
            <a:extLst>
              <a:ext uri="{FF2B5EF4-FFF2-40B4-BE49-F238E27FC236}">
                <a16:creationId xmlns:a16="http://schemas.microsoft.com/office/drawing/2014/main" id="{D6BA2B39-1899-A740-54E2-4E7D94B029A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264161" y="4566920"/>
            <a:ext cx="701271" cy="753886"/>
          </a:xfrm>
          <a:prstGeom prst="rect">
            <a:avLst/>
          </a:prstGeom>
        </p:spPr>
      </p:pic>
      <p:sp>
        <p:nvSpPr>
          <p:cNvPr id="9" name="Rectangle : coins arrondis 8">
            <a:extLst>
              <a:ext uri="{FF2B5EF4-FFF2-40B4-BE49-F238E27FC236}">
                <a16:creationId xmlns:a16="http://schemas.microsoft.com/office/drawing/2014/main" id="{1998B0C7-2E28-3E71-0392-82281D8F35C3}"/>
              </a:ext>
            </a:extLst>
          </p:cNvPr>
          <p:cNvSpPr/>
          <p:nvPr/>
        </p:nvSpPr>
        <p:spPr>
          <a:xfrm>
            <a:off x="4990177" y="5056356"/>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Eloise LHOTE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 AAC</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N°: A03 006 024 0</a:t>
            </a:r>
          </a:p>
        </p:txBody>
      </p:sp>
      <p:pic>
        <p:nvPicPr>
          <p:cNvPr id="8" name="Image 7">
            <a:extLst>
              <a:ext uri="{FF2B5EF4-FFF2-40B4-BE49-F238E27FC236}">
                <a16:creationId xmlns:a16="http://schemas.microsoft.com/office/drawing/2014/main" id="{6523FF34-94AB-C487-25AC-56F14042CB14}"/>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597406" y="5102924"/>
            <a:ext cx="701271" cy="753886"/>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2918" y="2205211"/>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5314" y="2202806"/>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4752881" y="2207267"/>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PERMIS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partagée située à ST LAURENT DU VAR </a:t>
            </a:r>
            <a:r>
              <a:rPr lang="fr-FR" altLang="fr-FR" sz="1400" dirty="0">
                <a:solidFill>
                  <a:srgbClr val="D0363B"/>
                </a:solidFill>
                <a:latin typeface="Century Gothic" panose="020B0502020202020204" pitchFamily="34" charset="0"/>
              </a:rPr>
              <a:t>……………………………………………………………………………………………….</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25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aller/retour du bureau (soit </a:t>
            </a:r>
            <a:r>
              <a:rPr lang="fr-FR" altLang="fr-FR" sz="1400" dirty="0">
                <a:solidFill>
                  <a:srgbClr val="D0363B"/>
                </a:solidFill>
                <a:latin typeface="Century Gothic" panose="020B0502020202020204" pitchFamily="34" charset="0"/>
              </a:rPr>
              <a:t>20</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DRAGSTER</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pic>
        <p:nvPicPr>
          <p:cNvPr id="1026" name="Picture 2">
            <a:extLst>
              <a:ext uri="{FF2B5EF4-FFF2-40B4-BE49-F238E27FC236}">
                <a16:creationId xmlns:a16="http://schemas.microsoft.com/office/drawing/2014/main" id="{BE3F69E5-36D5-7570-C336-A57333B20F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7524" y="881575"/>
            <a:ext cx="2417173" cy="135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3809</TotalTime>
  <Words>3283</Words>
  <Application>Microsoft Office PowerPoint</Application>
  <PresentationFormat>Affichage à l'écran (4:3)</PresentationFormat>
  <Paragraphs>334</Paragraphs>
  <Slides>21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Wingdings</vt:lpstr>
      <vt:lpstr>Arial</vt:lpstr>
      <vt:lpstr>Calibri</vt:lpstr>
      <vt:lpstr>Montserrat</vt:lpstr>
      <vt:lpstr>Century Gothic</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Cathy Dragster</cp:lastModifiedBy>
  <cp:revision>201</cp:revision>
  <cp:lastPrinted>2018-06-11T14:13:36Z</cp:lastPrinted>
  <dcterms:created xsi:type="dcterms:W3CDTF">2016-11-16T10:38:42Z</dcterms:created>
  <dcterms:modified xsi:type="dcterms:W3CDTF">2026-02-23T12:40:58Z</dcterms:modified>
</cp:coreProperties>
</file>